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230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9515" y="1700808"/>
            <a:ext cx="7632848" cy="38472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endParaRPr lang="ru-RU" sz="1600" b="1" dirty="0">
              <a:solidFill>
                <a:prstClr val="black"/>
              </a:solidFill>
              <a:latin typeface="Arial"/>
            </a:endParaRPr>
          </a:p>
          <a:p>
            <a:pPr lvl="0" algn="ctr"/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/>
              </a:rPr>
              <a:t>Выставка творческих работ из природного материала </a:t>
            </a:r>
          </a:p>
          <a:p>
            <a:pPr lvl="0"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/>
              </a:rPr>
              <a:t>«Дары осени»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/>
            </a:endParaRPr>
          </a:p>
          <a:p>
            <a:pPr lvl="0" algn="ctr"/>
            <a:endParaRPr lang="ru-RU" sz="1600" dirty="0">
              <a:solidFill>
                <a:prstClr val="black"/>
              </a:solidFill>
              <a:latin typeface="Arial"/>
            </a:endParaRPr>
          </a:p>
          <a:p>
            <a:pPr lvl="0"/>
            <a:r>
              <a:rPr lang="ru-RU" sz="1600" dirty="0">
                <a:solidFill>
                  <a:prstClr val="black"/>
                </a:solidFill>
                <a:latin typeface="Arial"/>
              </a:rPr>
              <a:t>					</a:t>
            </a:r>
            <a:endParaRPr lang="ru-RU" sz="1600" dirty="0" smtClean="0">
              <a:solidFill>
                <a:prstClr val="black"/>
              </a:solidFill>
              <a:latin typeface="Arial"/>
            </a:endParaRPr>
          </a:p>
          <a:p>
            <a:pPr lvl="0" algn="r"/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  <a:latin typeface="Arial"/>
              </a:rPr>
              <a:t>13.10.2022 г.</a:t>
            </a:r>
            <a:endParaRPr lang="ru-RU" b="1" i="1" dirty="0">
              <a:solidFill>
                <a:schemeClr val="accent6">
                  <a:lumMod val="75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315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72" y="0"/>
            <a:ext cx="9152739" cy="6858000"/>
          </a:xfrm>
          <a:prstGeom prst="rect">
            <a:avLst/>
          </a:prstGeom>
        </p:spPr>
      </p:pic>
      <p:sp>
        <p:nvSpPr>
          <p:cNvPr id="3" name="Блок-схема: типовой процесс 2"/>
          <p:cNvSpPr/>
          <p:nvPr/>
        </p:nvSpPr>
        <p:spPr>
          <a:xfrm>
            <a:off x="4716016" y="1844825"/>
            <a:ext cx="4443261" cy="5002235"/>
          </a:xfrm>
          <a:prstGeom prst="flowChartPredefined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148064" y="2136631"/>
            <a:ext cx="38164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С наступлением осени традиционно в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нашей школе проводится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выставка поделок детского и семейного творчества из природных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материалов.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Главное условие — использование в работах даров осени (овощей, фруктов, сухоцветов). Эта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выставка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в холодную осеннюю погоду всегда радует нас яркими теплыми красками, дает заряд бодрости и хорошего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Segoe Print" panose="02000600000000000000" pitchFamily="2" charset="0"/>
              </a:rPr>
              <a:t>настроения.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6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Двойная волна 6"/>
          <p:cNvSpPr/>
          <p:nvPr/>
        </p:nvSpPr>
        <p:spPr>
          <a:xfrm>
            <a:off x="251521" y="5733256"/>
            <a:ext cx="8857697" cy="1104769"/>
          </a:xfrm>
          <a:prstGeom prst="doubleWav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1520" y="5877272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800000"/>
                </a:solidFill>
                <a:latin typeface="Segoe Print" panose="02000600000000000000" pitchFamily="2" charset="0"/>
              </a:rPr>
              <a:t>Дети, </a:t>
            </a:r>
            <a:r>
              <a:rPr lang="ru-RU" sz="1600" b="1" dirty="0" smtClean="0">
                <a:solidFill>
                  <a:srgbClr val="800000"/>
                </a:solidFill>
                <a:latin typeface="Segoe Print" panose="02000600000000000000" pitchFamily="2" charset="0"/>
              </a:rPr>
              <a:t>и педагоги с </a:t>
            </a:r>
            <a:r>
              <a:rPr lang="ru-RU" sz="1600" b="1" dirty="0">
                <a:solidFill>
                  <a:srgbClr val="800000"/>
                </a:solidFill>
                <a:latin typeface="Segoe Print" panose="02000600000000000000" pitchFamily="2" charset="0"/>
              </a:rPr>
              <a:t>большим удовольствием представили свои работы: разнообразные поделки, которые поразили оригинальностью задумки, техникой выполнения, своеобразием и неповторимостью.</a:t>
            </a:r>
          </a:p>
        </p:txBody>
      </p:sp>
    </p:spTree>
    <p:extLst>
      <p:ext uri="{BB962C8B-B14F-4D97-AF65-F5344CB8AC3E}">
        <p14:creationId xmlns:p14="http://schemas.microsoft.com/office/powerpoint/2010/main" val="412433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-171400"/>
            <a:ext cx="5940152" cy="588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70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248" y="3125912"/>
            <a:ext cx="2381251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19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49" y="0"/>
            <a:ext cx="9144000" cy="7190656"/>
          </a:xfrm>
          <a:prstGeom prst="rect">
            <a:avLst/>
          </a:prstGeom>
        </p:spPr>
      </p:pic>
      <p:sp>
        <p:nvSpPr>
          <p:cNvPr id="3" name="Круглая лента лицом вниз 2"/>
          <p:cNvSpPr/>
          <p:nvPr/>
        </p:nvSpPr>
        <p:spPr>
          <a:xfrm>
            <a:off x="2483768" y="5949280"/>
            <a:ext cx="5832648" cy="1080120"/>
          </a:xfrm>
          <a:prstGeom prst="ellipseRibb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887924" y="6319690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800000"/>
                </a:solidFill>
                <a:latin typeface="Segoe Print" panose="02000600000000000000" pitchFamily="2" charset="0"/>
              </a:rPr>
              <a:t>Благодарим за активное участие! </a:t>
            </a:r>
            <a:endParaRPr lang="ru-RU" b="1" i="1" dirty="0">
              <a:solidFill>
                <a:srgbClr val="80000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15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94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2015-01-14T13:44:15Z</dcterms:created>
  <dcterms:modified xsi:type="dcterms:W3CDTF">2022-10-14T12:49:08Z</dcterms:modified>
</cp:coreProperties>
</file>